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BEFD2-FB3B-411B-BAD1-7AFFFEB267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BDEDCA-C205-40F7-BB2D-E9D19146F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2F9D2-4D97-4C4B-AE4A-8E3080A12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5B301-0A54-4E18-8096-9D5CD4646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7C18A-A645-42D6-8B99-AAB18EF63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234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98929-81F6-4ADD-9730-B355A6B2B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4459FF-5870-414D-80AA-CDF65EC02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048EF-63DE-48CA-922D-F9E5CC5A1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269F2A-5401-4C9A-877D-F16237CE7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451E9-34BA-4FE4-B749-0EBA9962E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3680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88DF6D-F4B1-42B1-B8D3-0263F8C788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5FA25-09FE-498C-839C-10011442D5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46F02-35CF-4F72-BD8F-84C887EE3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AA3BD-0F0E-42C5-998E-F100EDF3D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22CA5-ECB5-4864-A6B6-BF5772142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842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41CEC-19C6-4ACA-962F-22A176092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2445E-F6F1-4021-AF37-36FDFC08E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1D825-4FFD-4275-98B4-75655C9E7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92D6F-5957-47F9-BE56-E6EDA9EDB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4A5C4-2335-49BF-B2D4-B5B591293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6476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3426A-CC13-423E-8DE4-1C855AB1B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5C818-7BA1-43FB-851F-34EF67D237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BD4CF-0E7F-4AFD-8D5D-A8429DCA8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F3218-7FCB-4BB4-B057-A6441680E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C4F90-E4CF-4910-B6A3-295CE96B6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0429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6DCDE-4113-4BFA-987A-DB3B0E4EF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840B6-2487-486C-AABF-1CF768714A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CB442F-73C8-4640-B191-93FDB986D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8E2796-7E1E-490D-B2A1-47FC187D4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8FF3F-F7D9-4D4D-A74A-4AC221AB2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76AAB5-D07A-4017-B431-8841D9461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3450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CAD0C-1D5D-4FD8-82A8-9EBAF2AA6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5B529-0B70-4498-B350-DE008ED33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C11F43-CD14-43C0-97E8-A6381B5CE0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B619D9-E811-41B9-9A26-A4C84C7F37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79BFA0-F666-41B4-8F50-9CF212ADAB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724F01-C42D-4FD6-BF26-62C81CB5E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1272A3-6D2E-4DD3-B392-1E1003182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F1BDA9-43D7-4C82-8055-459B194E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770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0369C-C4F7-4AE6-ACA0-4FA5CCF5A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33A8FB-7169-4C2F-A963-28572F19D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1DFB64-C75A-42D7-A386-A6B105DE4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497CAC-177B-408A-A64D-E4CEC0CE4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3249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4BEE2E-55E6-4764-8EA4-55644779C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F3CA9B-EC45-4A1B-A925-1DE5DEC95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6647B7-906A-4DD9-9C90-0A25A0837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7362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8EF8B-8E9B-4030-B7AC-EB2938B7C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D6406-814D-49D8-B16C-3C7AA14F8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DA93C2-2080-4AD0-8A39-DAE2E19029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7E76C-CD27-4960-BE16-D87E5FF5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0D811-DE5F-4972-98A8-A5681F369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3CBE8F-989B-4DD8-9677-A3E72159D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6307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474B5-310B-4147-80BF-AC4987FEC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B5554A-E51E-412A-B9D7-B536E4FC6F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1971C-B071-47E2-9AEC-348E58ED68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D1E31-EAD2-421C-A7A4-82A9404F4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E42017-C34B-4107-AE04-5A4AE1A82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E4FD9-2778-40FF-80EC-F3343AA64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140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5F02C4-EBCD-48FC-BAFD-2F262B9FF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3C111-E059-4498-B873-44783F768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CFE39-FFBE-4864-91F2-7248D91D44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A982C-6D9A-482A-A84B-58C206AA707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0FCC0-C98F-45DB-BF19-1C81D88CD6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70E4A-929F-4C37-A780-722B235A12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1306F-DF76-4ED6-94A3-D52BFB3A2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941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FCCAE-803D-4DE5-BABA-827B858A97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182B2A-E0C8-477B-89A2-00FF6677B7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5CBE4697-5EEA-4579-9F6E-6734CEB43BC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674" end="13929.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09916" y="0"/>
            <a:ext cx="128118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194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Bhargavi Panchal</dc:creator>
  <cp:lastModifiedBy>Bhargavi Panchal</cp:lastModifiedBy>
  <cp:revision>4</cp:revision>
  <dcterms:created xsi:type="dcterms:W3CDTF">2021-06-04T12:18:07Z</dcterms:created>
  <dcterms:modified xsi:type="dcterms:W3CDTF">2021-06-04T12:25:57Z</dcterms:modified>
</cp:coreProperties>
</file>

<file path=docProps/thumbnail.jpeg>
</file>